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705"/>
  </p:normalViewPr>
  <p:slideViewPr>
    <p:cSldViewPr snapToGrid="0" snapToObjects="1">
      <p:cViewPr>
        <p:scale>
          <a:sx n="84" d="100"/>
          <a:sy n="84" d="100"/>
        </p:scale>
        <p:origin x="440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CF1F02-061B-A643-9603-D6F43B662E10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525FA-8F22-9E46-9AC9-8FBE386D3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358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525FA-8F22-9E46-9AC9-8FBE386D35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42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9C59A-F5A6-BA4D-80A9-74173551A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31FA10-C2C0-754A-8BF7-1A1E3269DB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F89A8-9D71-FD47-9960-43E21E1D9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C0B9C-8D42-BB48-80BA-AF689D98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82A91-7AEC-4849-AE0F-F08D84D7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73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EFCBE-376F-8B4B-9477-2976F133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91EBEC-2291-794A-8D08-2BF9AB0BC0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09AF5-FB6D-3D40-82FF-B13102261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B0008-FD36-F949-AE92-35CE4FFA0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5DE518-8298-594B-8997-07947AE2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2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645B13-A174-AE4B-AD1F-248ED9707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95BA73-1A33-A049-81E4-71D88B7A9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E60140-3262-5F4D-98CE-BC749751B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21921-44A4-BA4A-9349-F2E12E97F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52598-94FE-1B46-A568-C8F81163D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04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DDB82-4AF4-EA4E-8358-8555601C6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9A3A96-1511-1445-BE6C-48B74C56E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9005A-C42D-6B4A-A5E5-718D4FD8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8083B6-0ADB-5444-99BD-1A76A83EE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871A0-C6AA-314C-816E-C54007699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1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6587F-DC14-9741-8A6F-8B964AC4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A915D7-7BA0-DE41-90A0-2612E9A58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F81CCA-C1D7-034D-BF56-73C0CA8DA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2A59E-AE98-E94F-BE73-F241E491E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2BE1C-8725-0744-9CE9-528EBAC86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7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28E61-1211-D043-9E7F-7B5A7C4E61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77760-2617-E946-80A6-36A3B57CC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F8AF22-DDFD-774F-921A-1BEFD72BF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97AC33-F8D4-6C47-9463-C2FB28820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11D16E-852D-F340-AB86-5C5E0AF8B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EA32EE-7915-8A46-B176-1112DBCD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2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D56FA-03DC-3046-8D4E-10DD306A8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915FD-E0EF-614C-98C0-D6CBAD4855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B1E1DD-839E-4B48-AD76-E2BDB05C46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86B001-FC50-7748-80FE-6920C8C5D1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AD293B-75FF-CE41-ADE7-3E5089A4D8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552D8E-4E06-6F4B-8B66-130BF0CCC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846593-0B46-FB4E-BD26-9D84C7EA6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C9DDF-B9F9-7A43-BD59-D3BDC9636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317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5CB40-7DB0-7D4D-AD15-93BA1595B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26224B-5058-5F4C-88BA-FCDB81C9A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92F17-9F55-DC41-B0C3-89E326AF1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30D3B-2245-884F-8E87-E43DBED26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42684D-55F1-054B-9D6D-A3D2F1A0F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C09B6-AAEE-B442-B54F-5FBC56A15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9A8409-E29C-164F-A9E1-0A8EEFE44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93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4BB99-3488-294E-89B7-BC8C13CAB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C446D-FD40-0F44-A736-F90C2EA58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BDB3B0-C6E8-0246-9EDB-8F0AE1F4D9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FC912-BB5B-6B4E-B1F3-3BB6B4E1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8F82FD-22EA-AA43-9D73-B557E7110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5B81B2-A298-5746-BCB2-DD22AA8E9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48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8C8B0-9F17-5640-8429-E5E690778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D3A50-7401-A54F-92D5-8AFF1906F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81D41-D660-AE48-8073-7ECFC9E50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2F2A9-B5C7-B447-A878-D34D70449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E010CA-223D-5D45-A18D-06984005D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4A29E-D266-1346-9648-8FC36CD92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48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0DE11D-4B24-E847-9C21-D5224E2E3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16198-7F13-B348-B561-A123A13B7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2F9F4-7AFA-8A4D-AD92-264F725E89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7BED8-7787-B94E-9B30-73A8B5568B3A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86CEC0-5110-F249-B20B-267E3A0F4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20F09B-84C4-3040-A0A9-867D20469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72575-24EB-4C4E-8C1B-4864A65FDE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768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B2E1907F-2682-A242-9156-A0C935DF34B4}"/>
              </a:ext>
            </a:extLst>
          </p:cNvPr>
          <p:cNvGrpSpPr/>
          <p:nvPr/>
        </p:nvGrpSpPr>
        <p:grpSpPr>
          <a:xfrm>
            <a:off x="1231378" y="214312"/>
            <a:ext cx="9729244" cy="6472238"/>
            <a:chOff x="1474027" y="214312"/>
            <a:chExt cx="9729244" cy="6472238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8BFAB74-185C-4C4E-9C00-DC50D06729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74027" y="214312"/>
              <a:ext cx="4812073" cy="6472238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8A361C2-5336-2641-A54C-7D4FEBEC23F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75660" y="214312"/>
              <a:ext cx="4627611" cy="64722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48197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Isabella Davies</dc:creator>
  <cp:lastModifiedBy>Isabella Davies</cp:lastModifiedBy>
  <cp:revision>1</cp:revision>
  <dcterms:created xsi:type="dcterms:W3CDTF">2018-09-17T10:28:41Z</dcterms:created>
  <dcterms:modified xsi:type="dcterms:W3CDTF">2018-09-17T10:36:57Z</dcterms:modified>
</cp:coreProperties>
</file>